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8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7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3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9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0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C6A8-2943-4EA4-9C37-9714AB75892B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41D0-101B-47E3-AE6C-5C805150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ИНИЦИАТИВНЫЙ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СОЗДАНИЕ ВЕЛОСИПЕДНОЙ ТРАССЫ ДЛЯ МАУНТИБАЙКА НА ПРИЛЕГАЮЩЕЙ ТЕРРИТОРИИ СТАДИОНА ИМ. Н.Ф. Гастелло»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5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Текущее состояние территории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3557"/>
            <a:ext cx="7128792" cy="49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76464" cy="312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8" y="3389942"/>
            <a:ext cx="3981420" cy="29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3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104456" cy="308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00" y="3413145"/>
            <a:ext cx="4260081" cy="31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7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49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22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ИНИЦИАТИВНЫЙ ПРОЕКТ</vt:lpstr>
      <vt:lpstr>Текущее состояние территории</vt:lpstr>
      <vt:lpstr>Презентация PowerPoint</vt:lpstr>
      <vt:lpstr>Презентация PowerPoint</vt:lpstr>
      <vt:lpstr>Ожидаемый 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ИНИЦИАТИВНЫЙ ПРОЕКТ</dc:title>
  <dc:creator>User</dc:creator>
  <cp:lastModifiedBy>User</cp:lastModifiedBy>
  <cp:revision>2</cp:revision>
  <dcterms:created xsi:type="dcterms:W3CDTF">2025-03-14T11:08:13Z</dcterms:created>
  <dcterms:modified xsi:type="dcterms:W3CDTF">2025-03-14T11:16:28Z</dcterms:modified>
</cp:coreProperties>
</file>